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2" d="100"/>
          <a:sy n="112" d="100"/>
        </p:scale>
        <p:origin x="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2988899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592334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380537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243694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1163643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B2C3DB7-4B2D-4662-94C1-2469FF612A01}" type="datetimeFigureOut">
              <a:rPr lang="nl-NL" smtClean="0"/>
              <a:t>17-4-2018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1388134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B2C3DB7-4B2D-4662-94C1-2469FF612A01}" type="datetimeFigureOut">
              <a:rPr lang="nl-NL" smtClean="0"/>
              <a:t>17-4-2018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2370240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B2C3DB7-4B2D-4662-94C1-2469FF612A01}" type="datetimeFigureOut">
              <a:rPr lang="nl-NL" smtClean="0"/>
              <a:t>17-4-2018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3730173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B2C3DB7-4B2D-4662-94C1-2469FF612A01}" type="datetimeFigureOut">
              <a:rPr lang="nl-NL" smtClean="0"/>
              <a:t>17-4-2018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3880964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B2C3DB7-4B2D-4662-94C1-2469FF612A01}" type="datetimeFigureOut">
              <a:rPr lang="nl-NL" smtClean="0"/>
              <a:t>17-4-2018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316730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B2C3DB7-4B2D-4662-94C1-2469FF612A01}" type="datetimeFigureOut">
              <a:rPr lang="nl-NL" smtClean="0"/>
              <a:t>17-4-2018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80D9154-0940-455D-9FD4-0CC9FCCE05B7}" type="slidenum">
              <a:rPr lang="nl-NL" smtClean="0"/>
              <a:t>‹nr.›</a:t>
            </a:fld>
            <a:endParaRPr lang="nl-NL"/>
          </a:p>
        </p:txBody>
      </p:sp>
    </p:spTree>
    <p:extLst>
      <p:ext uri="{BB962C8B-B14F-4D97-AF65-F5344CB8AC3E}">
        <p14:creationId xmlns:p14="http://schemas.microsoft.com/office/powerpoint/2010/main" val="122777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2C3DB7-4B2D-4662-94C1-2469FF612A01}" type="datetimeFigureOut">
              <a:rPr lang="nl-NL" smtClean="0"/>
              <a:t>17-4-2018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D9154-0940-455D-9FD4-0CC9FCCE05B7}" type="slidenum">
              <a:rPr lang="nl-NL" smtClean="0"/>
              <a:t>‹nr.›</a:t>
            </a:fld>
            <a:endParaRPr lang="nl-NL"/>
          </a:p>
        </p:txBody>
      </p:sp>
    </p:spTree>
    <p:extLst>
      <p:ext uri="{BB962C8B-B14F-4D97-AF65-F5344CB8AC3E}">
        <p14:creationId xmlns:p14="http://schemas.microsoft.com/office/powerpoint/2010/main" val="897700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hyperlink" Target="mailto:ellen@deklup.nl" TargetMode="External"/><Relationship Id="rId5" Type="http://schemas.openxmlformats.org/officeDocument/2006/relationships/hyperlink" Target="mailto:evert@deklup.nl"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2"/>
          <a:stretch>
            <a:fillRect/>
          </a:stretch>
        </p:blipFill>
        <p:spPr>
          <a:xfrm>
            <a:off x="7492251" y="0"/>
            <a:ext cx="1760481" cy="1762125"/>
          </a:xfrm>
          <a:prstGeom prst="rect">
            <a:avLst/>
          </a:prstGeom>
        </p:spPr>
      </p:pic>
      <p:pic>
        <p:nvPicPr>
          <p:cNvPr id="3" name="Afbeelding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4548" y="0"/>
            <a:ext cx="5592452" cy="1826810"/>
          </a:xfrm>
          <a:prstGeom prst="rect">
            <a:avLst/>
          </a:prstGeom>
        </p:spPr>
      </p:pic>
      <p:sp>
        <p:nvSpPr>
          <p:cNvPr id="4" name="Tekstvak 3"/>
          <p:cNvSpPr txBox="1"/>
          <p:nvPr/>
        </p:nvSpPr>
        <p:spPr>
          <a:xfrm>
            <a:off x="2743200" y="1762125"/>
            <a:ext cx="9236240" cy="1415772"/>
          </a:xfrm>
          <a:prstGeom prst="rect">
            <a:avLst/>
          </a:prstGeom>
          <a:noFill/>
        </p:spPr>
        <p:txBody>
          <a:bodyPr wrap="square" rtlCol="0">
            <a:spAutoFit/>
          </a:bodyPr>
          <a:lstStyle/>
          <a:p>
            <a:r>
              <a:rPr lang="nl-NL" sz="1400" b="1" dirty="0">
                <a:latin typeface="Calibri" panose="020F0502020204030204" pitchFamily="34" charset="0"/>
              </a:rPr>
              <a:t>Vervolg scholing</a:t>
            </a:r>
          </a:p>
          <a:p>
            <a:r>
              <a:rPr lang="nl-NL" sz="1400" dirty="0">
                <a:latin typeface="Calibri" panose="020F0502020204030204" pitchFamily="34" charset="0"/>
              </a:rPr>
              <a:t>Aangepast sporten in de regio Twente </a:t>
            </a:r>
          </a:p>
          <a:p>
            <a:r>
              <a:rPr lang="nl-NL" sz="1400" dirty="0">
                <a:latin typeface="Calibri" panose="020F0502020204030204" pitchFamily="34" charset="0"/>
              </a:rPr>
              <a:t>Op maandag  29 januari 2018 organiseerde Twente Actief een avond speciaal voor sportverenigingen met een aanbod voor mensen met een beperking. Deze interactieve scholingsavond was bedoeld om hulpvragen en knelpunten op te halen en deze met elkaar te delen. Er is door de deelnemers hard gewerkt en er zijn  die avond de nodige scholingsvragen opgehaald. </a:t>
            </a:r>
          </a:p>
          <a:p>
            <a:r>
              <a:rPr lang="nl-NL" sz="1600" dirty="0"/>
              <a:t> </a:t>
            </a:r>
          </a:p>
        </p:txBody>
      </p:sp>
      <p:pic>
        <p:nvPicPr>
          <p:cNvPr id="5" name="Afbeelding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630" y="1826810"/>
            <a:ext cx="2426570" cy="1819928"/>
          </a:xfrm>
          <a:prstGeom prst="rect">
            <a:avLst/>
          </a:prstGeom>
        </p:spPr>
      </p:pic>
      <p:sp>
        <p:nvSpPr>
          <p:cNvPr id="7" name="Tekstvak 6"/>
          <p:cNvSpPr txBox="1"/>
          <p:nvPr/>
        </p:nvSpPr>
        <p:spPr>
          <a:xfrm>
            <a:off x="1008609" y="5701095"/>
            <a:ext cx="12030160" cy="615553"/>
          </a:xfrm>
          <a:prstGeom prst="rect">
            <a:avLst/>
          </a:prstGeom>
          <a:noFill/>
        </p:spPr>
        <p:txBody>
          <a:bodyPr wrap="square" rtlCol="0">
            <a:spAutoFit/>
          </a:bodyPr>
          <a:lstStyle/>
          <a:p>
            <a:endParaRPr lang="nl-NL" sz="1600" dirty="0">
              <a:latin typeface="Calibri" panose="020F0502020204030204" pitchFamily="34" charset="0"/>
            </a:endParaRPr>
          </a:p>
          <a:p>
            <a:endParaRPr lang="nl-NL" dirty="0"/>
          </a:p>
        </p:txBody>
      </p:sp>
      <p:sp>
        <p:nvSpPr>
          <p:cNvPr id="16" name="Rechthoek 15"/>
          <p:cNvSpPr/>
          <p:nvPr/>
        </p:nvSpPr>
        <p:spPr>
          <a:xfrm>
            <a:off x="316630" y="3653620"/>
            <a:ext cx="11813591" cy="4124206"/>
          </a:xfrm>
          <a:prstGeom prst="rect">
            <a:avLst/>
          </a:prstGeom>
        </p:spPr>
        <p:txBody>
          <a:bodyPr wrap="square">
            <a:spAutoFit/>
          </a:bodyPr>
          <a:lstStyle/>
          <a:p>
            <a:r>
              <a:rPr lang="nl-NL" sz="1400" dirty="0">
                <a:latin typeface="Calibri" panose="020F0502020204030204" pitchFamily="34" charset="0"/>
              </a:rPr>
              <a:t>Docenten van Windesheim Zwolle zorgen op </a:t>
            </a:r>
            <a:r>
              <a:rPr lang="nl-NL" sz="1400" u="sng" dirty="0">
                <a:latin typeface="Calibri" panose="020F0502020204030204" pitchFamily="34" charset="0"/>
              </a:rPr>
              <a:t>maandag 23 april 2018  </a:t>
            </a:r>
            <a:r>
              <a:rPr lang="nl-NL" sz="1400" dirty="0">
                <a:latin typeface="Calibri" panose="020F0502020204030204" pitchFamily="34" charset="0"/>
              </a:rPr>
              <a:t>voor een vervolg. Ook deze scholingsbijeenkomst is gratis en mogelijk  gemaakt door een bijdrage uit de sportimpuls! Ook u bent weer van harte welkom.</a:t>
            </a:r>
            <a:r>
              <a:rPr lang="nl-NL" sz="1400" dirty="0"/>
              <a:t> Geen probleem als u de eerste bijeenkomst hebt gemist.</a:t>
            </a:r>
          </a:p>
          <a:p>
            <a:endParaRPr lang="nl-NL" sz="1400" dirty="0"/>
          </a:p>
          <a:p>
            <a:r>
              <a:rPr lang="nl-NL" sz="1400" dirty="0"/>
              <a:t>Naar aanleiding van de bevindingen van de vorige keer hebben we voor de tweede scholing de volgende keuze gemaakt: </a:t>
            </a:r>
          </a:p>
          <a:p>
            <a:pPr marL="285750" lvl="0" indent="-285750">
              <a:buFont typeface="Arial" panose="020B0604020202020204" pitchFamily="34" charset="0"/>
              <a:buChar char="•"/>
            </a:pPr>
            <a:r>
              <a:rPr lang="nl-NL" sz="1400" dirty="0"/>
              <a:t>Organisatie en bestuur van een sportvereniging met aangepast sporten in hun pakket. Visie, vormgeving en het wel of niet behalen van de doelen.  </a:t>
            </a:r>
          </a:p>
          <a:p>
            <a:pPr marL="285750" lvl="0" indent="-285750">
              <a:buFont typeface="Arial" panose="020B0604020202020204" pitchFamily="34" charset="0"/>
              <a:buChar char="•"/>
            </a:pPr>
            <a:r>
              <a:rPr lang="nl-NL" sz="1400" dirty="0"/>
              <a:t>Inhoud en uitvoer aangepast sporten met als doel de kwaliteit van het sportaanbod te vergroten en ook om de pedagogische vaardigheden te verfijnen.  </a:t>
            </a:r>
          </a:p>
          <a:p>
            <a:r>
              <a:rPr lang="nl-NL" sz="1400" dirty="0"/>
              <a:t>Opnieuw zullen 2 docenten van Windesheim Zwolle deze avond verzorgen</a:t>
            </a:r>
            <a:r>
              <a:rPr lang="nl-NL" sz="1400" u="sng" dirty="0"/>
              <a:t>. </a:t>
            </a:r>
          </a:p>
          <a:p>
            <a:r>
              <a:rPr lang="nl-NL" sz="1400" u="sng" dirty="0"/>
              <a:t>Heel praktisch</a:t>
            </a:r>
            <a:r>
              <a:rPr lang="nl-NL" sz="1400" dirty="0"/>
              <a:t>: u moet deze avond kiezen uit workshop 1 of workshop 2 .</a:t>
            </a:r>
            <a:r>
              <a:rPr lang="nl-NL" sz="1400" dirty="0">
                <a:latin typeface="Calibri" panose="020F0502020204030204" pitchFamily="34" charset="0"/>
              </a:rPr>
              <a:t> Meld je aan via </a:t>
            </a:r>
            <a:r>
              <a:rPr lang="nl-NL" sz="1400" u="sng" dirty="0">
                <a:latin typeface="Calibri" panose="020F0502020204030204" pitchFamily="34" charset="0"/>
                <a:hlinkClick r:id="rId5"/>
              </a:rPr>
              <a:t>evert@deklup.nl</a:t>
            </a:r>
            <a:r>
              <a:rPr lang="nl-NL" sz="1400" u="sng" dirty="0">
                <a:latin typeface="Calibri" panose="020F0502020204030204" pitchFamily="34" charset="0"/>
              </a:rPr>
              <a:t> </a:t>
            </a:r>
            <a:r>
              <a:rPr lang="nl-NL" sz="1400" dirty="0">
                <a:latin typeface="Calibri" panose="020F0502020204030204" pitchFamily="34" charset="0"/>
              </a:rPr>
              <a:t>laat per mail even weten of je komt.</a:t>
            </a:r>
          </a:p>
          <a:p>
            <a:endParaRPr lang="nl-NL" sz="1400" dirty="0">
              <a:latin typeface="Calibri" panose="020F0502020204030204" pitchFamily="34" charset="0"/>
            </a:endParaRPr>
          </a:p>
          <a:p>
            <a:r>
              <a:rPr lang="nl-NL" sz="1400" b="1" dirty="0">
                <a:latin typeface="Calibri" panose="020F0502020204030204" pitchFamily="34" charset="0"/>
              </a:rPr>
              <a:t>Datum:</a:t>
            </a:r>
            <a:r>
              <a:rPr lang="nl-NL" sz="1400" dirty="0">
                <a:latin typeface="Calibri" panose="020F0502020204030204" pitchFamily="34" charset="0"/>
              </a:rPr>
              <a:t> maandag 23 april 2018  19:30 - 21:30 uur</a:t>
            </a:r>
          </a:p>
          <a:p>
            <a:r>
              <a:rPr lang="nl-NL" sz="1400" b="1" dirty="0">
                <a:latin typeface="Calibri" panose="020F0502020204030204" pitchFamily="34" charset="0"/>
              </a:rPr>
              <a:t>Locatie: Meester Siebelinkhuis</a:t>
            </a:r>
            <a:r>
              <a:rPr lang="nl-NL" sz="1400" dirty="0">
                <a:latin typeface="Calibri" panose="020F0502020204030204" pitchFamily="34" charset="0"/>
              </a:rPr>
              <a:t>, Berlagelaan 2 te Almelo</a:t>
            </a:r>
          </a:p>
          <a:p>
            <a:r>
              <a:rPr lang="nl-NL" sz="1400" b="1" dirty="0">
                <a:latin typeface="Calibri" panose="020F0502020204030204" pitchFamily="34" charset="0"/>
              </a:rPr>
              <a:t>Wie:</a:t>
            </a:r>
            <a:r>
              <a:rPr lang="nl-NL" sz="1400" dirty="0">
                <a:latin typeface="Calibri" panose="020F0502020204030204" pitchFamily="34" charset="0"/>
              </a:rPr>
              <a:t> werkers, vrijwilligers en bestuursleden van sportverenigingen met een aangepast sportaanbod uit de 14 Twentse gemeenten. Voor meer informatie kunt u contact opnemen met regiocoach stichting de Klup Twente Evert Draaijer </a:t>
            </a:r>
            <a:r>
              <a:rPr lang="nl-NL" sz="1400" u="sng" dirty="0">
                <a:latin typeface="Calibri" panose="020F0502020204030204" pitchFamily="34" charset="0"/>
                <a:hlinkClick r:id="rId5"/>
              </a:rPr>
              <a:t>evert@deklup.nl</a:t>
            </a:r>
            <a:r>
              <a:rPr lang="nl-NL" sz="1400" dirty="0">
                <a:latin typeface="Calibri" panose="020F0502020204030204" pitchFamily="34" charset="0"/>
              </a:rPr>
              <a:t> en bij dringende gevallen bij Ellen Perik </a:t>
            </a:r>
            <a:r>
              <a:rPr lang="nl-NL" sz="1400" u="sng" dirty="0">
                <a:latin typeface="Calibri" panose="020F0502020204030204" pitchFamily="34" charset="0"/>
                <a:hlinkClick r:id="rId6"/>
              </a:rPr>
              <a:t>ellen@deklup.nl</a:t>
            </a:r>
            <a:r>
              <a:rPr lang="nl-NL" sz="1400" dirty="0">
                <a:latin typeface="Calibri" panose="020F0502020204030204" pitchFamily="34" charset="0"/>
              </a:rPr>
              <a:t> </a:t>
            </a:r>
          </a:p>
          <a:p>
            <a:r>
              <a:rPr lang="nl-NL" sz="1400" dirty="0">
                <a:latin typeface="Calibri" panose="020F0502020204030204" pitchFamily="34" charset="0"/>
              </a:rPr>
              <a:t>Kijkt u voor uw komst naar Almelo nog even op uw email, i.v.m. eventuele bijzonderheden?</a:t>
            </a:r>
          </a:p>
          <a:p>
            <a:endParaRPr lang="nl-NL" sz="1600" dirty="0"/>
          </a:p>
          <a:p>
            <a:endParaRPr lang="nl-NL" sz="1600" dirty="0">
              <a:latin typeface="Calibri" panose="020F0502020204030204" pitchFamily="34" charset="0"/>
            </a:endParaRPr>
          </a:p>
          <a:p>
            <a:endParaRPr lang="nl-NL" sz="1600" dirty="0"/>
          </a:p>
          <a:p>
            <a:endParaRPr lang="nl-NL" dirty="0"/>
          </a:p>
        </p:txBody>
      </p:sp>
    </p:spTree>
    <p:extLst>
      <p:ext uri="{BB962C8B-B14F-4D97-AF65-F5344CB8AC3E}">
        <p14:creationId xmlns:p14="http://schemas.microsoft.com/office/powerpoint/2010/main" val="2546219299"/>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134</Words>
  <Application>Microsoft Office PowerPoint</Application>
  <PresentationFormat>Breedbeeld</PresentationFormat>
  <Paragraphs>18</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Wilfired Stegehuis</dc:creator>
  <cp:lastModifiedBy>Cindy Oosterga | Sportservice Overijssel</cp:lastModifiedBy>
  <cp:revision>17</cp:revision>
  <dcterms:created xsi:type="dcterms:W3CDTF">2017-11-21T07:54:35Z</dcterms:created>
  <dcterms:modified xsi:type="dcterms:W3CDTF">2018-04-17T10:25:49Z</dcterms:modified>
</cp:coreProperties>
</file>